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6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760851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№157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9329320"/>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07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б</a:t>
            </a:r>
            <a:r>
              <a:rPr lang="kk-KZ" sz="1100" dirty="0" smtClean="0">
                <a:solidFill>
                  <a:srgbClr val="000000"/>
                </a:solidFill>
                <a:latin typeface="Times New Roman"/>
              </a:rPr>
              <a:t>ұлтты</a:t>
            </a:r>
            <a:r>
              <a:rPr lang="kk-KZ" sz="1100" dirty="0">
                <a:solidFill>
                  <a:srgbClr val="000000"/>
                </a:solidFill>
                <a:latin typeface="Times New Roman"/>
              </a:rPr>
              <a:t>, </a:t>
            </a:r>
            <a:r>
              <a:rPr lang="kk-KZ" sz="1100" dirty="0" smtClean="0">
                <a:solidFill>
                  <a:srgbClr val="000000"/>
                </a:solidFill>
                <a:latin typeface="Times New Roman"/>
              </a:rPr>
              <a:t>күндіз жаңбыр</a:t>
            </a:r>
            <a:r>
              <a:rPr lang="kk-KZ" sz="1100" dirty="0">
                <a:solidFill>
                  <a:srgbClr val="000000"/>
                </a:solidFill>
                <a:latin typeface="Times New Roman"/>
              </a:rPr>
              <a:t>, </a:t>
            </a:r>
            <a:r>
              <a:rPr lang="kk-KZ" sz="1100" dirty="0" smtClean="0">
                <a:solidFill>
                  <a:srgbClr val="000000"/>
                </a:solidFill>
                <a:latin typeface="Times New Roman"/>
              </a:rPr>
              <a:t>найзағай, </a:t>
            </a:r>
            <a:r>
              <a:rPr lang="kk-KZ" sz="1100" dirty="0">
                <a:solidFill>
                  <a:srgbClr val="000000"/>
                </a:solidFill>
                <a:latin typeface="Times New Roman"/>
              </a:rPr>
              <a:t>бұршақ, дауыл. Жел солтүстік-батыстан соғады, күші 9-14 м/с. Ауа температурасы түнде </a:t>
            </a:r>
            <a:r>
              <a:rPr lang="kk-KZ" sz="1100" dirty="0" smtClean="0">
                <a:solidFill>
                  <a:srgbClr val="000000"/>
                </a:solidFill>
                <a:latin typeface="Times New Roman"/>
              </a:rPr>
              <a:t>10-12, </a:t>
            </a:r>
            <a:r>
              <a:rPr lang="kk-KZ" sz="1100" dirty="0">
                <a:solidFill>
                  <a:srgbClr val="000000"/>
                </a:solidFill>
                <a:latin typeface="Times New Roman"/>
              </a:rPr>
              <a:t>күндіз 20-22 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08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a:t>
            </a:r>
            <a:r>
              <a:rPr lang="kk-KZ" sz="1100" dirty="0" smtClean="0">
                <a:solidFill>
                  <a:srgbClr val="000000"/>
                </a:solidFill>
                <a:latin typeface="Times New Roman"/>
              </a:rPr>
              <a:t>ңбыр, 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smtClean="0">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10-12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08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42353</TotalTime>
  <Words>571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7688</cp:revision>
  <cp:lastPrinted>2021-07-01T03:56:27Z</cp:lastPrinted>
  <dcterms:created xsi:type="dcterms:W3CDTF">2018-03-27T06:03:00Z</dcterms:created>
  <dcterms:modified xsi:type="dcterms:W3CDTF">2026-06-06T07:12:15Z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